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9" r:id="rId3"/>
    <p:sldId id="280" r:id="rId4"/>
    <p:sldId id="299" r:id="rId5"/>
    <p:sldId id="282" r:id="rId6"/>
    <p:sldId id="283" r:id="rId7"/>
    <p:sldId id="265" r:id="rId8"/>
    <p:sldId id="288" r:id="rId9"/>
    <p:sldId id="289" r:id="rId10"/>
    <p:sldId id="286" r:id="rId11"/>
    <p:sldId id="290" r:id="rId12"/>
    <p:sldId id="285" r:id="rId13"/>
    <p:sldId id="298" r:id="rId14"/>
    <p:sldId id="294" r:id="rId15"/>
    <p:sldId id="295" r:id="rId16"/>
    <p:sldId id="297" r:id="rId17"/>
    <p:sldId id="301" r:id="rId18"/>
    <p:sldId id="276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-108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70AE4-3757-41FD-9063-3935550BAB0F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7D989-FFE4-4A3E-A2A1-3C5E16F17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5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E5E5-9584-476F-B519-4BC5C7CB3B94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577D-D5EF-4AB3-A8A7-16FD7142B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Thị Vân Anh- số 2 Noong Luống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68959-5482-45CD-BA0F-4DCBBD593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7EAE-55F9-45F9-AC38-D2A8E9F7D138}" type="datetimeFigureOut">
              <a:rPr lang="vi-VN" smtClean="0"/>
              <a:pPr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272D-53D8-4BF5-A48D-2C79467FB3A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584775"/>
            <a:ext cx="9252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TUẦN HOÀN CỦA NƯỚC TRONG TỰ NHIÊN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" y="2276873"/>
            <a:ext cx="4655847" cy="3944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58" y="2276872"/>
            <a:ext cx="4308642" cy="394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04456" cy="3115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3" y="116632"/>
            <a:ext cx="4248472" cy="3115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408684" cy="2933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3" y="3645024"/>
            <a:ext cx="4266884" cy="29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vi-VN" sz="3600" dirty="0" smtClean="0">
                <a:effectLst/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effectLst/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Sa Pa –</a:t>
            </a:r>
            <a:r>
              <a:rPr lang="en-US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Cai</a:t>
            </a:r>
            <a:endParaRPr lang="vi-VN" sz="3600" dirty="0" smtClean="0"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7412" name="Picture 4" descr="IMG0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628775"/>
            <a:ext cx="893921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3604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87338" y="2618578"/>
            <a:ext cx="8528050" cy="138271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   </a:t>
            </a:r>
            <a:r>
              <a:rPr lang="en-US" sz="2800" i="1" dirty="0" err="1">
                <a:latin typeface="Arial" panose="020B0604020202020204" pitchFamily="34" charset="0"/>
              </a:rPr>
              <a:t>Hiện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tượng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</a:rPr>
              <a:t> bay </a:t>
            </a:r>
            <a:r>
              <a:rPr lang="en-US" sz="2800" i="1" dirty="0" err="1">
                <a:latin typeface="Arial" panose="020B0604020202020204" pitchFamily="34" charset="0"/>
              </a:rPr>
              <a:t>hơi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thành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hơi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800" i="1" dirty="0" err="1">
                <a:latin typeface="Arial" panose="020B0604020202020204" pitchFamily="34" charset="0"/>
              </a:rPr>
              <a:t>,rồi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từ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hơi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ngưng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tụ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thành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xảy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ra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lặp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lặp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lại</a:t>
            </a:r>
            <a:r>
              <a:rPr lang="en-US" sz="2800" i="1" dirty="0">
                <a:latin typeface="Arial" panose="020B0604020202020204" pitchFamily="34" charset="0"/>
              </a:rPr>
              <a:t> ,</a:t>
            </a:r>
            <a:r>
              <a:rPr lang="en-US" sz="2800" i="1" dirty="0" err="1">
                <a:latin typeface="Arial" panose="020B0604020202020204" pitchFamily="34" charset="0"/>
              </a:rPr>
              <a:t>tạo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ra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vòng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tuần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hoàn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trong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tự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nhiên</a:t>
            </a:r>
            <a:r>
              <a:rPr lang="en-US" sz="2800" i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87338" y="1685836"/>
            <a:ext cx="88566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sz="3300" dirty="0" smtClean="0">
                <a:solidFill>
                  <a:srgbClr val="3333FF"/>
                </a:solidFill>
                <a:latin typeface="Arial" panose="020B0604020202020204" pitchFamily="34" charset="0"/>
              </a:rPr>
              <a:t>*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Vòng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tuần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hoàn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tự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nhiên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3460837" y="4231479"/>
            <a:ext cx="1727200" cy="1081087"/>
          </a:xfrm>
          <a:custGeom>
            <a:avLst/>
            <a:gdLst>
              <a:gd name="T0" fmla="*/ 69049613 w 21600"/>
              <a:gd name="T1" fmla="*/ 0 h 21600"/>
              <a:gd name="T2" fmla="*/ 17264002 w 21600"/>
              <a:gd name="T3" fmla="*/ 27054405 h 21600"/>
              <a:gd name="T4" fmla="*/ 69049613 w 21600"/>
              <a:gd name="T5" fmla="*/ 13527203 h 21600"/>
              <a:gd name="T6" fmla="*/ 155376017 w 21600"/>
              <a:gd name="T7" fmla="*/ 27054405 h 21600"/>
              <a:gd name="T8" fmla="*/ 120848022 w 21600"/>
              <a:gd name="T9" fmla="*/ 40581551 h 21600"/>
              <a:gd name="T10" fmla="*/ 86320027 w 21600"/>
              <a:gd name="T11" fmla="*/ 2705440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 rot="10678581">
            <a:off x="3511050" y="5423691"/>
            <a:ext cx="1727200" cy="1081087"/>
          </a:xfrm>
          <a:custGeom>
            <a:avLst/>
            <a:gdLst>
              <a:gd name="T0" fmla="*/ 69049613 w 21600"/>
              <a:gd name="T1" fmla="*/ 0 h 21600"/>
              <a:gd name="T2" fmla="*/ 17264002 w 21600"/>
              <a:gd name="T3" fmla="*/ 27054405 h 21600"/>
              <a:gd name="T4" fmla="*/ 69049613 w 21600"/>
              <a:gd name="T5" fmla="*/ 13527203 h 21600"/>
              <a:gd name="T6" fmla="*/ 155376017 w 21600"/>
              <a:gd name="T7" fmla="*/ 27054405 h 21600"/>
              <a:gd name="T8" fmla="*/ 120848022 w 21600"/>
              <a:gd name="T9" fmla="*/ 40581551 h 21600"/>
              <a:gd name="T10" fmla="*/ 86320027 w 21600"/>
              <a:gd name="T11" fmla="*/ 2705440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2737438" y="4933154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851920" y="4933154"/>
            <a:ext cx="3413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.VnArial" panose="020B7200000000000000" pitchFamily="34" charset="0"/>
              </a:rPr>
              <a:t>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463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  <p:bldP spid="9233" grpId="0"/>
      <p:bldP spid="1044" grpId="0" animBg="1"/>
      <p:bldP spid="1044" grpId="1" animBg="1"/>
      <p:bldP spid="1045" grpId="0" animBg="1"/>
      <p:bldP spid="1045" grpId="1" animBg="1"/>
      <p:bldP spid="1045" grpId="2" animBg="1"/>
      <p:bldP spid="1045" grpId="3" animBg="1"/>
      <p:bldP spid="1046" grpId="0"/>
      <p:bldP spid="1046" grpId="1"/>
      <p:bldP spid="1047" grpId="0"/>
      <p:bldP spid="10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4800" y="878016"/>
            <a:ext cx="9324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3686"/>
            <a:ext cx="7576751" cy="50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342078"/>
            <a:ext cx="932452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9" y="38797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252536" y="476672"/>
            <a:ext cx="9289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 HOÀN CỦA NƯỚC TRONG TỰ NHIÊN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678768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290636" y="762000"/>
            <a:ext cx="928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 HOÀN CỦA NƯỚC TRONG TỰ NHIÊN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21704" y="237887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</a:rPr>
              <a:t>          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nhỏ,tạo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349726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875" y="476567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dirty="0">
                <a:latin typeface="Arial" panose="020B0604020202020204" pitchFamily="34" charset="0"/>
              </a:rPr>
              <a:t>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Litebulb"/>
          <p:cNvSpPr>
            <a:spLocks noEditPoints="1" noChangeArrowheads="1"/>
          </p:cNvSpPr>
          <p:nvPr/>
        </p:nvSpPr>
        <p:spPr bwMode="auto">
          <a:xfrm>
            <a:off x="395536" y="1729538"/>
            <a:ext cx="576262" cy="863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600200" y="2438400"/>
            <a:ext cx="63246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Chúc các em chăm ngoan, học giỏi.</a:t>
            </a:r>
            <a:endParaRPr lang="en-US" sz="36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52872" y="1158633"/>
            <a:ext cx="9324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1, 2, 3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 smtClean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i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00645" y="22860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 HOÀN CỦA NƯỚC TRONG TỰ NHIÊN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May mua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5" y="2543629"/>
            <a:ext cx="8620196" cy="3477660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05966" y="6021289"/>
            <a:ext cx="4211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1.Tôi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sông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…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Tôi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bay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hơi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khí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211638" y="6031012"/>
            <a:ext cx="4932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cao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gặp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lạnh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hơi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tôi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lại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biến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nhỏ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li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5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6084" y="1875472"/>
            <a:ext cx="932452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32" y="766227"/>
            <a:ext cx="9036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TUẦN HOÀN CỦA NƯỚC TRONG TỰ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truongdinhi_Attachments_l2_1Autosave_161733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0" y="3352801"/>
            <a:ext cx="80137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y mua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-9731" r="24074"/>
          <a:stretch>
            <a:fillRect/>
          </a:stretch>
        </p:blipFill>
        <p:spPr bwMode="auto">
          <a:xfrm>
            <a:off x="1676400" y="4724400"/>
            <a:ext cx="4800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am may mang hoi n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324600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AutoShape 4"/>
          <p:cNvSpPr>
            <a:spLocks noChangeArrowheads="1"/>
          </p:cNvSpPr>
          <p:nvPr/>
        </p:nvSpPr>
        <p:spPr bwMode="auto">
          <a:xfrm rot="10800000">
            <a:off x="8229600" y="2286000"/>
            <a:ext cx="609600" cy="2895600"/>
          </a:xfrm>
          <a:prstGeom prst="curvedRightArrow">
            <a:avLst>
              <a:gd name="adj1" fmla="val 95000"/>
              <a:gd name="adj2" fmla="val 1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09800" y="3048000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 sz="1800">
              <a:latin typeface="Arial" panose="020B0604020202020204" pitchFamily="34" charset="0"/>
            </a:endParaRP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139700" y="3962400"/>
            <a:ext cx="1890713" cy="914400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</a:p>
          <a:p>
            <a:pPr algn="ctr"/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 rot="10820685" flipV="1">
            <a:off x="6553200" y="3886200"/>
            <a:ext cx="1733550" cy="993775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632200" y="3810000"/>
            <a:ext cx="1371600" cy="1066800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4267200" y="2133600"/>
            <a:ext cx="1066800" cy="914400"/>
          </a:xfrm>
          <a:prstGeom prst="octagon">
            <a:avLst>
              <a:gd name="adj" fmla="val 2928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70" name="Picture 10" descr="May mua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41" r="82408"/>
          <a:stretch>
            <a:fillRect/>
          </a:stretch>
        </p:blipFill>
        <p:spPr bwMode="auto">
          <a:xfrm>
            <a:off x="304800" y="4724400"/>
            <a:ext cx="1447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 descr="May mua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2814"/>
          <a:stretch>
            <a:fillRect/>
          </a:stretch>
        </p:blipFill>
        <p:spPr bwMode="auto">
          <a:xfrm>
            <a:off x="6477000" y="4876800"/>
            <a:ext cx="205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2" name="Line 12"/>
          <p:cNvSpPr>
            <a:spLocks noChangeShapeType="1"/>
          </p:cNvSpPr>
          <p:nvPr/>
        </p:nvSpPr>
        <p:spPr bwMode="auto">
          <a:xfrm flipV="1">
            <a:off x="1835150" y="4365625"/>
            <a:ext cx="1752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5029200" y="4419600"/>
            <a:ext cx="152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H="1" flipV="1">
            <a:off x="5364163" y="2565400"/>
            <a:ext cx="1981200" cy="1295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0" y="1450975"/>
            <a:ext cx="3214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115887" y="482530"/>
            <a:ext cx="9004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 HOÀN CỦA NƯỚC TRONG TỰ NHIÊN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7" grpId="0" animBg="1"/>
      <p:bldP spid="66568" grpId="0" animBg="1"/>
      <p:bldP spid="66569" grpId="0" animBg="1"/>
      <p:bldP spid="66572" grpId="0" animBg="1"/>
      <p:bldP spid="66573" grpId="0" animBg="1"/>
      <p:bldP spid="665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556792"/>
            <a:ext cx="9324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4, 5 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104" y="38797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 TUẦN HOÀN CỦA NƯỚC TRONG TỰ NHIÊN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May m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41" y="270892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53677" y="1556792"/>
            <a:ext cx="9324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May m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77" y="2981344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6"/>
            <a:ext cx="4248416" cy="3182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" y="3481578"/>
            <a:ext cx="4235840" cy="3109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61" y="64077"/>
            <a:ext cx="4679373" cy="313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60" y="3478799"/>
            <a:ext cx="4783225" cy="3183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" y="5194747"/>
            <a:ext cx="8229600" cy="1656357"/>
          </a:xfrm>
        </p:spPr>
        <p:txBody>
          <a:bodyPr/>
          <a:lstStyle/>
          <a:p>
            <a:pPr algn="just">
              <a:buFontTx/>
              <a:buNone/>
            </a:pPr>
            <a:r>
              <a:rPr lang="vi-VN" dirty="0" smtClean="0"/>
              <a:t>- </a:t>
            </a:r>
            <a:r>
              <a:rPr lang="vi-VN" dirty="0" smtClean="0">
                <a:latin typeface="+mj-lt"/>
              </a:rPr>
              <a:t>Mưa đá là hiện tượng nước mưa trong quá trình rơi xuống gặp nhiệt độ lạnh đột ngột nên đã bị kết băng.</a:t>
            </a:r>
          </a:p>
        </p:txBody>
      </p:sp>
      <p:pic>
        <p:nvPicPr>
          <p:cNvPr id="14340" name="Picture 4" descr="chum-anh-Mua-da-lon-chua-tung-thay-o-Da-Lat_Tin180_com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68" y="1938785"/>
            <a:ext cx="3887664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_7_1335136871_74_images675747locmai1_163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8785"/>
            <a:ext cx="4057079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2769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4" y="5287963"/>
            <a:ext cx="8601075" cy="161925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vi-VN" sz="2800" dirty="0" smtClean="0"/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Tuyết là hiện tượng những hạt nước trĩu nặng rơi xuống những vùng gặp nhiệt độ quá thấp dưới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vi-VN" sz="2800" dirty="0" smtClean="0"/>
          </a:p>
        </p:txBody>
      </p:sp>
      <p:pic>
        <p:nvPicPr>
          <p:cNvPr id="16388" name="Picture 7" descr="081216062945-29-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3000"/>
            <a:ext cx="4105275" cy="40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&amp;t=1&amp;usg=__3v0HdcKSuojNHe-RSlmf64QRMGQ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3000"/>
            <a:ext cx="4225925" cy="401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9971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525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Tuyết ở Sa Pa –Lào Cai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Amin</cp:lastModifiedBy>
  <cp:revision>119</cp:revision>
  <dcterms:created xsi:type="dcterms:W3CDTF">2017-10-06T17:44:49Z</dcterms:created>
  <dcterms:modified xsi:type="dcterms:W3CDTF">2021-12-04T13:34:00Z</dcterms:modified>
</cp:coreProperties>
</file>